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\Desktop\сайт материалдары\IMG-20210420-WA00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А\Desktop\сайт материалдары\IMG-20210420-WA0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2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А</cp:lastModifiedBy>
  <cp:revision>1</cp:revision>
  <dcterms:created xsi:type="dcterms:W3CDTF">2021-04-21T04:00:29Z</dcterms:created>
  <dcterms:modified xsi:type="dcterms:W3CDTF">2021-04-21T04:02:23Z</dcterms:modified>
</cp:coreProperties>
</file>